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A09-80A2-469F-BF65-04658E0E1F6B}" type="datetimeFigureOut">
              <a:rPr lang="nl-NL" smtClean="0"/>
              <a:t>3-3-2017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69DA-E854-48C4-A0CD-52E1011BA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320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A09-80A2-469F-BF65-04658E0E1F6B}" type="datetimeFigureOut">
              <a:rPr lang="nl-NL" smtClean="0"/>
              <a:t>3-3-2017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69DA-E854-48C4-A0CD-52E1011BA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891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A09-80A2-469F-BF65-04658E0E1F6B}" type="datetimeFigureOut">
              <a:rPr lang="nl-NL" smtClean="0"/>
              <a:t>3-3-2017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69DA-E854-48C4-A0CD-52E1011BA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484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A09-80A2-469F-BF65-04658E0E1F6B}" type="datetimeFigureOut">
              <a:rPr lang="nl-NL" smtClean="0"/>
              <a:t>3-3-2017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69DA-E854-48C4-A0CD-52E1011BA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29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A09-80A2-469F-BF65-04658E0E1F6B}" type="datetimeFigureOut">
              <a:rPr lang="nl-NL" smtClean="0"/>
              <a:t>3-3-2017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69DA-E854-48C4-A0CD-52E1011BA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291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A09-80A2-469F-BF65-04658E0E1F6B}" type="datetimeFigureOut">
              <a:rPr lang="nl-NL" smtClean="0"/>
              <a:t>3-3-2017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69DA-E854-48C4-A0CD-52E1011BA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218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A09-80A2-469F-BF65-04658E0E1F6B}" type="datetimeFigureOut">
              <a:rPr lang="nl-NL" smtClean="0"/>
              <a:t>3-3-2017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69DA-E854-48C4-A0CD-52E1011BA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005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A09-80A2-469F-BF65-04658E0E1F6B}" type="datetimeFigureOut">
              <a:rPr lang="nl-NL" smtClean="0"/>
              <a:t>3-3-2017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69DA-E854-48C4-A0CD-52E1011BA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839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A09-80A2-469F-BF65-04658E0E1F6B}" type="datetimeFigureOut">
              <a:rPr lang="nl-NL" smtClean="0"/>
              <a:t>3-3-2017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69DA-E854-48C4-A0CD-52E1011BA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278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A09-80A2-469F-BF65-04658E0E1F6B}" type="datetimeFigureOut">
              <a:rPr lang="nl-NL" smtClean="0"/>
              <a:t>3-3-2017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69DA-E854-48C4-A0CD-52E1011BA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85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A09-80A2-469F-BF65-04658E0E1F6B}" type="datetimeFigureOut">
              <a:rPr lang="nl-NL" smtClean="0"/>
              <a:t>3-3-2017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69DA-E854-48C4-A0CD-52E1011BA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95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EFA09-80A2-469F-BF65-04658E0E1F6B}" type="datetimeFigureOut">
              <a:rPr lang="nl-NL" smtClean="0"/>
              <a:t>3-3-2017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369DA-E854-48C4-A0CD-52E1011BA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64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762" y="731765"/>
            <a:ext cx="6086475" cy="3486150"/>
          </a:xfrm>
          <a:prstGeom prst="rect">
            <a:avLst/>
          </a:prstGeom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4688719"/>
            <a:ext cx="9144000" cy="1655762"/>
          </a:xfrm>
        </p:spPr>
        <p:txBody>
          <a:bodyPr>
            <a:normAutofit/>
          </a:bodyPr>
          <a:lstStyle/>
          <a:p>
            <a:r>
              <a:rPr lang="nl-NL" sz="6000" dirty="0"/>
              <a:t>Alternatieve competitievorm </a:t>
            </a:r>
          </a:p>
        </p:txBody>
      </p:sp>
    </p:spTree>
    <p:extLst>
      <p:ext uri="{BB962C8B-B14F-4D97-AF65-F5344CB8AC3E}">
        <p14:creationId xmlns:p14="http://schemas.microsoft.com/office/powerpoint/2010/main" val="295417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b="1" dirty="0"/>
              <a:t>Ontwikkelingen van de laatste tijd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8070" y="441010"/>
            <a:ext cx="2049324" cy="1173791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2432983" y="2967335"/>
            <a:ext cx="73260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Verdergaande vergrijzing</a:t>
            </a:r>
          </a:p>
        </p:txBody>
      </p:sp>
      <p:sp>
        <p:nvSpPr>
          <p:cNvPr id="5" name="Rechthoek 4"/>
          <p:cNvSpPr/>
          <p:nvPr/>
        </p:nvSpPr>
        <p:spPr>
          <a:xfrm>
            <a:off x="445070" y="2019068"/>
            <a:ext cx="8465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Invoering landelijke 4</a:t>
            </a:r>
            <a:r>
              <a:rPr lang="nl-NL" sz="5400" b="1" cap="none" spc="0" baseline="30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</a:t>
            </a:r>
            <a:r>
              <a:rPr lang="nl-NL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klasse</a:t>
            </a:r>
          </a:p>
        </p:txBody>
      </p:sp>
      <p:sp>
        <p:nvSpPr>
          <p:cNvPr id="6" name="Rechthoek 5"/>
          <p:cNvSpPr/>
          <p:nvPr/>
        </p:nvSpPr>
        <p:spPr>
          <a:xfrm>
            <a:off x="5926181" y="3915602"/>
            <a:ext cx="5324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nl-NL" sz="5400" b="1" cap="none" spc="0" dirty="0">
                <a:ln/>
                <a:solidFill>
                  <a:schemeClr val="accent4"/>
                </a:solidFill>
                <a:effectLst/>
              </a:rPr>
              <a:t>Meer tijd overdag</a:t>
            </a:r>
          </a:p>
        </p:txBody>
      </p:sp>
      <p:sp>
        <p:nvSpPr>
          <p:cNvPr id="7" name="Rechthoek 6"/>
          <p:cNvSpPr/>
          <p:nvPr/>
        </p:nvSpPr>
        <p:spPr>
          <a:xfrm>
            <a:off x="838200" y="4838932"/>
            <a:ext cx="84228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Behoefte aan sociaal contact</a:t>
            </a:r>
          </a:p>
        </p:txBody>
      </p:sp>
    </p:spTree>
    <p:extLst>
      <p:ext uri="{BB962C8B-B14F-4D97-AF65-F5344CB8AC3E}">
        <p14:creationId xmlns:p14="http://schemas.microsoft.com/office/powerpoint/2010/main" val="361999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1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1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b="1" dirty="0"/>
              <a:t>Nieuwe mogelijkheden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8070" y="441010"/>
            <a:ext cx="2049324" cy="1173791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3584226" y="2967335"/>
            <a:ext cx="50235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Schaken overdag</a:t>
            </a:r>
            <a:endParaRPr lang="nl-N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1323194" y="2019068"/>
            <a:ext cx="6709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Recreanten competitie</a:t>
            </a:r>
            <a:endParaRPr lang="nl-NL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5450763" y="3915602"/>
            <a:ext cx="6275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nl-NL" sz="5400" b="1" cap="none" spc="0" dirty="0">
                <a:ln/>
                <a:solidFill>
                  <a:schemeClr val="accent4"/>
                </a:solidFill>
                <a:effectLst/>
              </a:rPr>
              <a:t>Regionale competitie</a:t>
            </a:r>
          </a:p>
        </p:txBody>
      </p:sp>
      <p:sp>
        <p:nvSpPr>
          <p:cNvPr id="7" name="Rechthoek 6"/>
          <p:cNvSpPr/>
          <p:nvPr/>
        </p:nvSpPr>
        <p:spPr>
          <a:xfrm>
            <a:off x="1742760" y="4838932"/>
            <a:ext cx="4493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50+ competitie</a:t>
            </a:r>
            <a:endParaRPr lang="nl-N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27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1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1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b="1" dirty="0"/>
              <a:t>Werkgroep o.l.v. NBSB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8070" y="441010"/>
            <a:ext cx="2049324" cy="1173791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1099930" y="2544417"/>
            <a:ext cx="1020952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Opdracht:</a:t>
            </a:r>
          </a:p>
          <a:p>
            <a:pPr marL="285750" indent="-285750">
              <a:buFontTx/>
              <a:buChar char="-"/>
            </a:pPr>
            <a:r>
              <a:rPr lang="nl-NL" sz="3200" dirty="0"/>
              <a:t>Onderzoek mogelijke alternatieve competitievormen</a:t>
            </a:r>
          </a:p>
          <a:p>
            <a:pPr marL="285750" indent="-285750">
              <a:buFontTx/>
              <a:buChar char="-"/>
            </a:pPr>
            <a:r>
              <a:rPr lang="nl-NL" sz="3200" dirty="0"/>
              <a:t>Kom tijdens ALV in het voorjaar van 2018 met een voorstel</a:t>
            </a:r>
            <a:br>
              <a:rPr lang="nl-NL" sz="3200" dirty="0"/>
            </a:br>
            <a:endParaRPr lang="nl-NL" sz="3200" dirty="0"/>
          </a:p>
          <a:p>
            <a:r>
              <a:rPr lang="nl-NL" sz="3200" dirty="0"/>
              <a:t>Invoering begin seizoen 2018-2019</a:t>
            </a:r>
          </a:p>
        </p:txBody>
      </p:sp>
    </p:spTree>
    <p:extLst>
      <p:ext uri="{BB962C8B-B14F-4D97-AF65-F5344CB8AC3E}">
        <p14:creationId xmlns:p14="http://schemas.microsoft.com/office/powerpoint/2010/main" val="12985831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56</Words>
  <Application>Microsoft Office PowerPoint</Application>
  <PresentationFormat>Breedbeeld</PresentationFormat>
  <Paragraphs>16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Ontwikkelingen van de laatste tijd</vt:lpstr>
      <vt:lpstr>Nieuwe mogelijkheden</vt:lpstr>
      <vt:lpstr>Werkgroep o.l.v. NBSB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Ton</dc:creator>
  <cp:lastModifiedBy>Ton</cp:lastModifiedBy>
  <cp:revision>8</cp:revision>
  <dcterms:created xsi:type="dcterms:W3CDTF">2017-03-03T09:42:09Z</dcterms:created>
  <dcterms:modified xsi:type="dcterms:W3CDTF">2017-03-03T15:19:19Z</dcterms:modified>
</cp:coreProperties>
</file>